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48" y="1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МКД </a:t>
            </a:r>
          </a:p>
          <a:p>
            <a:pPr algn="ctr"/>
            <a:r>
              <a:rPr lang="ru-RU" sz="2000" b="1" dirty="0" smtClean="0"/>
              <a:t>ул. Дергаевская, д. </a:t>
            </a:r>
            <a:r>
              <a:rPr lang="ru-RU" sz="2000" b="1" dirty="0" smtClean="0"/>
              <a:t>36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6" y="1215228"/>
            <a:ext cx="6745794" cy="6922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собственники!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Протокола № 1 общего собрания собственников помещений в многоквартирном доме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09.06.2017г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по п. 7 повестки дня «О ежегодной индексации тарифа на содержание жилого помещения», большинством голосов собственников помещений, от принявших участие в голосовании,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принято решение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Ежегодно индексировать тариф на содержание жилого помещения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величину, не превышающую уровень инфляции за предыдущий календарный год в соответствии с официальными данными Федеральной государственной службы статистики».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 основании вышеизложенного, тариф на содержание жилого помещения с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01.08.2021г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u="sng" smtClean="0">
                <a:latin typeface="Times New Roman" pitchFamily="18" charset="0"/>
                <a:cs typeface="Times New Roman" pitchFamily="18" charset="0"/>
              </a:rPr>
              <a:t>составит </a:t>
            </a:r>
            <a:r>
              <a:rPr lang="ru-RU" sz="2400" b="1" i="1" u="sng" smtClean="0">
                <a:latin typeface="Times New Roman" pitchFamily="18" charset="0"/>
                <a:cs typeface="Times New Roman" pitchFamily="18" charset="0"/>
              </a:rPr>
              <a:t>40,10*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руб./кв.м. </a:t>
            </a: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* Уровень инфляции за 2020 календарный год составил 104,91%  </a:t>
            </a:r>
          </a:p>
          <a:p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i="1" u="sng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1400" b="1" i="1" u="sng" dirty="0">
                <a:latin typeface="Times New Roman" pitchFamily="18" charset="0"/>
                <a:cs typeface="Times New Roman" pitchFamily="18" charset="0"/>
              </a:rPr>
              <a:t>://rosstat.gov.ru/storage/mediabank/1NxzIcwO/%D0%98%D0%BD%D0%B4%D0%B5%D0%BA%D1%81%D1%8B%20%D0%BF%D0%BE%D1%82%D1%80%D0%B5%D0%B1%D0%B8%D1%82%D0%B5%D0%BB%D1%8C%D1%81%D0%BA%D0%B8%D1%85%20%D1%86%D0%B5%D0%BD.htm</a:t>
            </a:r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Управляющая компания «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ВЕСТА-Сервис»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125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53</cp:revision>
  <cp:lastPrinted>2019-09-16T13:13:24Z</cp:lastPrinted>
  <dcterms:created xsi:type="dcterms:W3CDTF">2017-09-10T09:08:54Z</dcterms:created>
  <dcterms:modified xsi:type="dcterms:W3CDTF">2021-06-17T13:08:22Z</dcterms:modified>
</cp:coreProperties>
</file>